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256" r:id="rId3"/>
    <p:sldId id="258" r:id="rId4"/>
    <p:sldId id="268" r:id="rId5"/>
    <p:sldId id="269" r:id="rId6"/>
    <p:sldId id="261" r:id="rId7"/>
    <p:sldId id="270" r:id="rId8"/>
    <p:sldId id="262" r:id="rId9"/>
    <p:sldId id="271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37560"/>
            <a:ext cx="6908644" cy="230124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работа напрямую с заводом производителем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Формирование расчетов освещения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/>
              <a:t>Оптимальный подбор светильников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Высокое качество продукции</a:t>
            </a:r>
            <a:br>
              <a:rPr lang="ru-RU" sz="2000" dirty="0" smtClean="0"/>
            </a:br>
            <a:r>
              <a:rPr lang="ru-RU" sz="2000" dirty="0" smtClean="0"/>
              <a:t> Лучшие цены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Огромный ассортимент</a:t>
            </a:r>
            <a:br>
              <a:rPr lang="ru-RU" sz="2000" dirty="0" smtClean="0"/>
            </a:br>
            <a:r>
              <a:rPr lang="ru-RU" sz="2000" dirty="0" smtClean="0"/>
              <a:t>доставка до места строительства</a:t>
            </a:r>
            <a:br>
              <a:rPr lang="ru-RU" sz="2000" dirty="0" smtClean="0"/>
            </a:br>
            <a:r>
              <a:rPr lang="ru-RU" sz="2000" dirty="0" smtClean="0"/>
              <a:t>Гарантийное и </a:t>
            </a:r>
            <a:r>
              <a:rPr lang="ru-RU" sz="2000" dirty="0" err="1" smtClean="0"/>
              <a:t>постгарантийное</a:t>
            </a:r>
            <a:r>
              <a:rPr lang="ru-RU" sz="2000" dirty="0" smtClean="0"/>
              <a:t> обслуживание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Компания </a:t>
            </a:r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Sepcom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собрала под своим крылом профессионалов высокого уровня. </a:t>
            </a: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МЫ МОЖЕМ ВСЕ!</a:t>
            </a:r>
          </a:p>
        </p:txBody>
      </p:sp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57298"/>
            <a:ext cx="6920735" cy="459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357298"/>
            <a:ext cx="6929454" cy="460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 smtClean="0"/>
              <a:t>Торговый Дом </a:t>
            </a:r>
            <a:br>
              <a:rPr lang="ru-RU" sz="3200" dirty="0" smtClean="0"/>
            </a:br>
            <a:r>
              <a:rPr smtClean="0"/>
              <a:t>Sepcom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Наши Достижения.</a:t>
            </a:r>
          </a:p>
        </p:txBody>
      </p:sp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312552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Торговый Комплекс ПИЛОН</a:t>
            </a:r>
          </a:p>
        </p:txBody>
      </p:sp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000240"/>
            <a:ext cx="5610271" cy="372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2" descr="http://fereks.ru/upload/iblock/bf0/DSP%2001-90-50-D120%20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5099656" y="2972782"/>
            <a:ext cx="4131068" cy="2757488"/>
          </a:xfrm>
          <a:prstGeom prst="rect">
            <a:avLst/>
          </a:prstGeom>
          <a:noFill/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6092976" y="2143116"/>
            <a:ext cx="3051024" cy="428628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Светильник ДСП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2" y="0"/>
            <a:ext cx="9137698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6880140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786" y="1285836"/>
            <a:ext cx="838521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312552"/>
          </a:xfrm>
        </p:spPr>
        <p:txBody>
          <a:bodyPr/>
          <a:lstStyle/>
          <a:p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Леруа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Мерлен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(Правый берег)</a:t>
            </a:r>
          </a:p>
        </p:txBody>
      </p:sp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6092976" y="2143116"/>
            <a:ext cx="3051024" cy="428628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Светильник ДСО</a:t>
            </a:r>
          </a:p>
        </p:txBody>
      </p:sp>
      <p:pic>
        <p:nvPicPr>
          <p:cNvPr id="8" name="Picture 4" descr="http://fereks.ru/upload/iblock/06e/%D0%94%D0%A1%D0%9E%2001-12-40%20D%20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928934"/>
            <a:ext cx="3913559" cy="250033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00240"/>
            <a:ext cx="5786446" cy="38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07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01893"/>
            <a:ext cx="6555244" cy="435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25" y="1319620"/>
            <a:ext cx="8334375" cy="553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312552"/>
          </a:xfrm>
        </p:spPr>
        <p:txBody>
          <a:bodyPr/>
          <a:lstStyle/>
          <a:p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Леруа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Мерлен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(Правый берег)</a:t>
            </a:r>
          </a:p>
        </p:txBody>
      </p:sp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6092976" y="2143116"/>
            <a:ext cx="3051024" cy="428628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Светильник ССВ</a:t>
            </a:r>
          </a:p>
        </p:txBody>
      </p:sp>
      <p:pic>
        <p:nvPicPr>
          <p:cNvPr id="9" name="Picture 4" descr="http://fereks.ru/upload/iblock/51c/SSV%2041-4160-A40%20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643182"/>
            <a:ext cx="3333750" cy="333375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28802"/>
            <a:ext cx="6000760" cy="398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8"/>
            <a:ext cx="3085674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6343" y="1357298"/>
            <a:ext cx="612765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312552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Рынок </a:t>
            </a:r>
            <a:r>
              <a:rPr lang="ru-RU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Крас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ТЭЦ</a:t>
            </a:r>
          </a:p>
        </p:txBody>
      </p:sp>
      <p:pic>
        <p:nvPicPr>
          <p:cNvPr id="4" name="Рисунок 3" descr="C:\Users\manager3\AppData\Local\Microsoft\Windows\Temporary Internet Files\Content.Word\ц 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manager3\AppData\Local\Microsoft\Windows\Temporary Internet Files\Content.Word\Ц-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817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6092976" y="2143116"/>
            <a:ext cx="3051024" cy="428628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Светильник ССВ</a:t>
            </a:r>
          </a:p>
        </p:txBody>
      </p:sp>
      <p:pic>
        <p:nvPicPr>
          <p:cNvPr id="9" name="Picture 4" descr="http://fereks.ru/upload/iblock/51c/SSV%2041-4160-A40%20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643182"/>
            <a:ext cx="3333750" cy="3333750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00240"/>
            <a:ext cx="5929322" cy="394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0</TotalTime>
  <Words>47</Words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Техническая</vt:lpstr>
      <vt:lpstr>работа напрямую с заводом производителем  Формирование расчетов освещения  Оптимальный подбор светильников  Высокое качество продукции  Лучшие цены  Огромный ассортимент доставка до места строительства Гарантийное и постгарантийное обслуживание</vt:lpstr>
      <vt:lpstr>Торговый Дом  Sepcom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напрямую с заводом производителем  Формирование расчетов освещения  Оптимальный подбор светильников  Высокое качество продукции  Лучшие цены  Огромный ассортимент доставка до места строительства Гарантийное и постгарантийное обслуживание</dc:title>
  <dc:creator>Василий</dc:creator>
  <cp:lastModifiedBy>Василий</cp:lastModifiedBy>
  <cp:revision>2</cp:revision>
  <dcterms:created xsi:type="dcterms:W3CDTF">2015-05-27T03:05:25Z</dcterms:created>
  <dcterms:modified xsi:type="dcterms:W3CDTF">2015-05-28T01:05:04Z</dcterms:modified>
</cp:coreProperties>
</file>